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5"/>
  </p:notesMasterIdLst>
  <p:sldIdLst>
    <p:sldId id="256" r:id="rId2"/>
    <p:sldId id="257" r:id="rId3"/>
    <p:sldId id="309" r:id="rId4"/>
    <p:sldId id="299" r:id="rId5"/>
    <p:sldId id="298" r:id="rId6"/>
    <p:sldId id="311" r:id="rId7"/>
    <p:sldId id="316" r:id="rId8"/>
    <p:sldId id="317" r:id="rId9"/>
    <p:sldId id="259" r:id="rId10"/>
    <p:sldId id="315" r:id="rId11"/>
    <p:sldId id="319" r:id="rId12"/>
    <p:sldId id="265" r:id="rId13"/>
    <p:sldId id="267" r:id="rId14"/>
    <p:sldId id="269" r:id="rId15"/>
    <p:sldId id="270" r:id="rId16"/>
    <p:sldId id="280" r:id="rId17"/>
    <p:sldId id="266" r:id="rId18"/>
    <p:sldId id="320" r:id="rId19"/>
    <p:sldId id="331" r:id="rId20"/>
    <p:sldId id="328" r:id="rId21"/>
    <p:sldId id="329" r:id="rId22"/>
    <p:sldId id="334" r:id="rId23"/>
    <p:sldId id="343" r:id="rId24"/>
    <p:sldId id="344" r:id="rId25"/>
    <p:sldId id="341" r:id="rId26"/>
    <p:sldId id="281" r:id="rId27"/>
    <p:sldId id="271" r:id="rId28"/>
    <p:sldId id="353" r:id="rId29"/>
    <p:sldId id="274" r:id="rId30"/>
    <p:sldId id="282" r:id="rId31"/>
    <p:sldId id="358" r:id="rId32"/>
    <p:sldId id="357" r:id="rId33"/>
    <p:sldId id="363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141E-2258-43B8-B61D-319BBF4BD769}" type="datetimeFigureOut">
              <a:rPr lang="pl-PL" smtClean="0"/>
              <a:t>22.02.2025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4EA2B-9DE7-49F2-9050-82917FB1D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05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6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0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Efekty fotograficzne z kolorowym światłem">
            <a:extLst>
              <a:ext uri="{FF2B5EF4-FFF2-40B4-BE49-F238E27FC236}">
                <a16:creationId xmlns:a16="http://schemas.microsoft.com/office/drawing/2014/main" id="{B23F56D5-B832-8098-920E-E0664903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4" b="135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15DF8A-891A-1965-E372-1BA1F3B9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79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3000"/>
                </a:schemeClr>
              </a:gs>
              <a:gs pos="26000">
                <a:schemeClr val="bg1">
                  <a:alpha val="2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6EB59A-D936-CE92-BEDB-E19138E0B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665" y="898373"/>
            <a:ext cx="10464098" cy="3474720"/>
          </a:xfrm>
        </p:spPr>
        <p:txBody>
          <a:bodyPr anchor="b">
            <a:normAutofit/>
          </a:bodyPr>
          <a:lstStyle/>
          <a:p>
            <a:pPr algn="l"/>
            <a:r>
              <a:rPr lang="pl-PL" sz="5800" err="1"/>
              <a:t>Banjackie</a:t>
            </a:r>
            <a:r>
              <a:rPr lang="pl-PL" sz="5800"/>
              <a:t> zdjęcie </a:t>
            </a:r>
            <a:br>
              <a:rPr lang="pl-PL" sz="5800"/>
            </a:br>
            <a:r>
              <a:rPr lang="pl-PL" sz="5800"/>
              <a:t>piątego V-</a:t>
            </a:r>
            <a:r>
              <a:rPr lang="pl-PL" sz="5800" err="1"/>
              <a:t>lecia</a:t>
            </a:r>
            <a:endParaRPr lang="pl-PL" sz="5800"/>
          </a:p>
        </p:txBody>
      </p:sp>
    </p:spTree>
    <p:extLst>
      <p:ext uri="{BB962C8B-B14F-4D97-AF65-F5344CB8AC3E}">
        <p14:creationId xmlns:p14="http://schemas.microsoft.com/office/powerpoint/2010/main" val="3926971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4C499-C00D-5E86-868C-0AB71F4F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na wolnym powietrzu, obuwie, osoba, ubrania&#10;&#10;Opis wygenerowany automatycznie">
            <a:extLst>
              <a:ext uri="{FF2B5EF4-FFF2-40B4-BE49-F238E27FC236}">
                <a16:creationId xmlns:a16="http://schemas.microsoft.com/office/drawing/2014/main" id="{A5B9B2FA-5026-73D8-E433-CB13A4B92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DFED1BF-E01A-0E5D-054F-113DB91F5EB6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4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F6389FF-E79C-0B07-0AF8-19AF1E95CF79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1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4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AC838-9657-78CD-306C-A4ED18E02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F41A0-9D32-DED5-384C-3BB72A55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475" y="3036736"/>
            <a:ext cx="7926946" cy="1132258"/>
          </a:xfrm>
        </p:spPr>
        <p:txBody>
          <a:bodyPr/>
          <a:lstStyle/>
          <a:p>
            <a:r>
              <a:rPr lang="pl-PL"/>
              <a:t>Najlepsze zdjęcie z </a:t>
            </a:r>
            <a:r>
              <a:rPr lang="pl-PL" err="1"/>
              <a:t>banjackiej</a:t>
            </a:r>
            <a:r>
              <a:rPr lang="pl-PL"/>
              <a:t> podróży</a:t>
            </a:r>
          </a:p>
        </p:txBody>
      </p:sp>
    </p:spTree>
    <p:extLst>
      <p:ext uri="{BB962C8B-B14F-4D97-AF65-F5344CB8AC3E}">
        <p14:creationId xmlns:p14="http://schemas.microsoft.com/office/powerpoint/2010/main" val="266642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86A8F1C-A3EA-CA9A-EA3B-3B93D54F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 descr="Obraz zawierający ubrania, osoba, na wolnym powietrzu, drzewo&#10;&#10;Opis wygenerowany automatycznie">
            <a:extLst>
              <a:ext uri="{FF2B5EF4-FFF2-40B4-BE49-F238E27FC236}">
                <a16:creationId xmlns:a16="http://schemas.microsoft.com/office/drawing/2014/main" id="{09518131-15C2-D436-7126-0CB695045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7C54015-115A-D392-010E-10DBA2F9F3A0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4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B94740-C729-2B85-B207-FED5F512E96B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4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EE7205-B365-0A75-87EC-D8E5350C1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 descr="Obraz zawierający na wolnym powietrzu, osoba, narciarstwo, ubrania&#10;&#10;Opis wygenerowany automatycznie">
            <a:extLst>
              <a:ext uri="{FF2B5EF4-FFF2-40B4-BE49-F238E27FC236}">
                <a16:creationId xmlns:a16="http://schemas.microsoft.com/office/drawing/2014/main" id="{59A6490C-22F3-1E3E-E20C-FDAB89ECE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152400"/>
            <a:ext cx="51435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740B314-90CC-AF74-0BA1-D92A8A8AE92E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6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E3B38F0-8C4C-2112-AB48-BF1DAD1FFEDF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7A513E-EBB5-63DE-2A3D-8957C112B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 zawierający statek, ubrania, niebo, osoba&#10;&#10;Opis wygenerowany automatycznie">
            <a:extLst>
              <a:ext uri="{FF2B5EF4-FFF2-40B4-BE49-F238E27FC236}">
                <a16:creationId xmlns:a16="http://schemas.microsoft.com/office/drawing/2014/main" id="{9687E5BF-598C-F843-D016-6BD8D9FC8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3BFD672A-58C0-EDBA-BB5B-E2EE462F5D7D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8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12BCA36-9853-EE22-8F19-8343D47E2940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4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F0D6D5-DA3A-80E1-FB3C-459CA22B0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Obraz zawierający na wolnym powietrzu, drzewo, trawa, rzeźba&#10;&#10;Opis wygenerowany automatycznie">
            <a:extLst>
              <a:ext uri="{FF2B5EF4-FFF2-40B4-BE49-F238E27FC236}">
                <a16:creationId xmlns:a16="http://schemas.microsoft.com/office/drawing/2014/main" id="{7F92126E-B324-5071-33B1-F21781D98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4" y="0"/>
            <a:ext cx="10289512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0CBE5E9-2570-3ACE-DCEE-4BF8ECB76C24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9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EB3D5B-8022-F10F-2E68-0E945A7AF032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4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9AA46E-125C-9873-9466-5A60E6F0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a wolnym powietrzu, osoba, niebo, ubrania&#10;&#10;Opis wygenerowany automatycznie">
            <a:extLst>
              <a:ext uri="{FF2B5EF4-FFF2-40B4-BE49-F238E27FC236}">
                <a16:creationId xmlns:a16="http://schemas.microsoft.com/office/drawing/2014/main" id="{6ABC4848-AACC-51CA-0CE1-268918CE2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A9B046D-E173-D7EA-6500-DA0D26B40135}"/>
              </a:ext>
            </a:extLst>
          </p:cNvPr>
          <p:cNvSpPr/>
          <p:nvPr/>
        </p:nvSpPr>
        <p:spPr>
          <a:xfrm>
            <a:off x="251138" y="5608749"/>
            <a:ext cx="1275007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15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50D3645-04DD-4A2C-E6A3-E6FB084EF1A9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4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AFEB16-8202-5BDA-FAF7-8ADAFB501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 descr="Obraz zawierający osoba, na wolnym powietrzu, ubrania, niebo&#10;&#10;Opis wygenerowany automatycznie">
            <a:extLst>
              <a:ext uri="{FF2B5EF4-FFF2-40B4-BE49-F238E27FC236}">
                <a16:creationId xmlns:a16="http://schemas.microsoft.com/office/drawing/2014/main" id="{CE9BDA10-E76E-AF90-4890-69E327DD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3ED51C27-7A2B-F9AD-531B-960EA6691B32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5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CBE2BBD-6B7D-1AA1-ED4F-A16169B11458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1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3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1AC37-8D0D-1F94-8961-B17476C80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AD597-C6F2-0FE1-F7DB-7BD950AC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059" y="3036736"/>
            <a:ext cx="8680362" cy="1132258"/>
          </a:xfrm>
        </p:spPr>
        <p:txBody>
          <a:bodyPr/>
          <a:lstStyle/>
          <a:p>
            <a:r>
              <a:rPr lang="pl-PL"/>
              <a:t>Najlepsze zdjęcie z alkoholem w tle</a:t>
            </a:r>
          </a:p>
        </p:txBody>
      </p:sp>
    </p:spTree>
    <p:extLst>
      <p:ext uri="{BB962C8B-B14F-4D97-AF65-F5344CB8AC3E}">
        <p14:creationId xmlns:p14="http://schemas.microsoft.com/office/powerpoint/2010/main" val="81072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4845f01e-3e1f-4658-9d40-80ff0fa79be6">
            <a:extLst>
              <a:ext uri="{FF2B5EF4-FFF2-40B4-BE49-F238E27FC236}">
                <a16:creationId xmlns:a16="http://schemas.microsoft.com/office/drawing/2014/main" id="{4BF5BC64-0745-6715-2345-E005FCFB5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9BA80E9-97FD-3B15-64EE-FB512B2D2B52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10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A52E00-2543-80F0-239F-9AD5C05DE2E2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7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9D989-5B39-F14A-C02D-FFC2192D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006" y="2862871"/>
            <a:ext cx="3862760" cy="1132258"/>
          </a:xfrm>
        </p:spPr>
        <p:txBody>
          <a:bodyPr/>
          <a:lstStyle/>
          <a:p>
            <a:r>
              <a:rPr lang="pl-PL"/>
              <a:t>Najlepsze selfie</a:t>
            </a:r>
          </a:p>
        </p:txBody>
      </p:sp>
    </p:spTree>
    <p:extLst>
      <p:ext uri="{BB962C8B-B14F-4D97-AF65-F5344CB8AC3E}">
        <p14:creationId xmlns:p14="http://schemas.microsoft.com/office/powerpoint/2010/main" val="306461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7e41436-13ec-4389-b834-ee1b44772b00">
            <a:extLst>
              <a:ext uri="{FF2B5EF4-FFF2-40B4-BE49-F238E27FC236}">
                <a16:creationId xmlns:a16="http://schemas.microsoft.com/office/drawing/2014/main" id="{861E59EC-B4DB-8200-06C8-C955D3D805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3E2D7684-8D78-9F40-02F5-93BFB426C51F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7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5B6CE4-14AB-1B7A-C466-98EB3249E8BA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8abb08a1-ba10-493d-abc8-795d34fb5014">
            <a:extLst>
              <a:ext uri="{FF2B5EF4-FFF2-40B4-BE49-F238E27FC236}">
                <a16:creationId xmlns:a16="http://schemas.microsoft.com/office/drawing/2014/main" id="{2DD099AA-F918-68E0-60E9-52E48D814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9A70C7B-CAAD-315D-BF35-A47CCEB9D964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8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E5864CA-D8CB-060A-B27A-375B23B063F9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1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7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4DA3-77E6-F82B-D4A6-C87AF0EF9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8CBF59-B084-6037-2BFE-BAA39D2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3" y="3210601"/>
            <a:ext cx="8680362" cy="1132258"/>
          </a:xfrm>
        </p:spPr>
        <p:txBody>
          <a:bodyPr/>
          <a:lstStyle/>
          <a:p>
            <a:r>
              <a:rPr lang="pl-PL"/>
              <a:t>Najładniejsze zdjęcie</a:t>
            </a:r>
          </a:p>
        </p:txBody>
      </p:sp>
    </p:spTree>
    <p:extLst>
      <p:ext uri="{BB962C8B-B14F-4D97-AF65-F5344CB8AC3E}">
        <p14:creationId xmlns:p14="http://schemas.microsoft.com/office/powerpoint/2010/main" val="372107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Na_lotnisku_w_Czyżynach">
            <a:extLst>
              <a:ext uri="{FF2B5EF4-FFF2-40B4-BE49-F238E27FC236}">
                <a16:creationId xmlns:a16="http://schemas.microsoft.com/office/drawing/2014/main" id="{5F7F6C07-7295-10A1-CEC5-A23AADE7E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BB188C4-B118-4E09-318E-4A34220ACA49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8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6DC508D-AB22-B13B-0EC5-E506BFA0EB33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1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727d9037-b4d0-46f1-8702-e72e97bfaa00">
            <a:extLst>
              <a:ext uri="{FF2B5EF4-FFF2-40B4-BE49-F238E27FC236}">
                <a16:creationId xmlns:a16="http://schemas.microsoft.com/office/drawing/2014/main" id="{3DC24DAF-091A-16FE-5B47-7C7FC82DE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608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C08B1B7-8C12-B573-11F4-EB40122B871A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9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64D2713-A0D3-93FC-2970-09E726D81FFA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69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orza">
            <a:extLst>
              <a:ext uri="{FF2B5EF4-FFF2-40B4-BE49-F238E27FC236}">
                <a16:creationId xmlns:a16="http://schemas.microsoft.com/office/drawing/2014/main" id="{19857181-DCF0-AFDF-86AF-479618801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AA2A1F6-89EF-CB0D-8626-E0375BC2208B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6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AE7F5BD-7F85-FC64-B34E-6020D7AAFC68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1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1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1CEC49-5126-F63A-6781-433BC227F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ytuł 1">
            <a:extLst>
              <a:ext uri="{FF2B5EF4-FFF2-40B4-BE49-F238E27FC236}">
                <a16:creationId xmlns:a16="http://schemas.microsoft.com/office/drawing/2014/main" id="{B5B50BD0-EEC1-F6A0-3AFF-E27087D0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487" y="3178404"/>
            <a:ext cx="8680362" cy="1132258"/>
          </a:xfrm>
        </p:spPr>
        <p:txBody>
          <a:bodyPr/>
          <a:lstStyle/>
          <a:p>
            <a:r>
              <a:rPr lang="pl-PL"/>
              <a:t>Najlepsze zdjęcie sportowe</a:t>
            </a:r>
          </a:p>
        </p:txBody>
      </p:sp>
    </p:spTree>
    <p:extLst>
      <p:ext uri="{BB962C8B-B14F-4D97-AF65-F5344CB8AC3E}">
        <p14:creationId xmlns:p14="http://schemas.microsoft.com/office/powerpoint/2010/main" val="2778338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7DE8A-49E8-7B52-5083-AA1BD64A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 descr="Obraz zawierający Koło do roweru, na wolnym powietrzu, Kask rowerowy, sprzęt sportowy&#10;&#10;Opis wygenerowany automatycznie">
            <a:extLst>
              <a:ext uri="{FF2B5EF4-FFF2-40B4-BE49-F238E27FC236}">
                <a16:creationId xmlns:a16="http://schemas.microsoft.com/office/drawing/2014/main" id="{5C6D0FC7-F157-7C14-430A-1A8F1155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AB48A72-5279-3BC4-310B-4A4C18B19684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5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6E98B70-CE56-F72C-A870-F3B3062541FC}"/>
              </a:ext>
            </a:extLst>
          </p:cNvPr>
          <p:cNvSpPr txBox="1"/>
          <p:nvPr/>
        </p:nvSpPr>
        <p:spPr>
          <a:xfrm>
            <a:off x="9416143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0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220809_124247">
            <a:extLst>
              <a:ext uri="{FF2B5EF4-FFF2-40B4-BE49-F238E27FC236}">
                <a16:creationId xmlns:a16="http://schemas.microsoft.com/office/drawing/2014/main" id="{86C3AE4D-7E6E-9E9F-6746-FAC79811C3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71473BE-F4BE-E21A-8AE8-18E58DE4F233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2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11BA9-CA6B-8B12-95B8-FF642BDE59BF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37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72936-95B1-6AF8-918D-F048FA89F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na wolnym powietrzu, drzewo, transport, statek wodny&#10;&#10;Opis wygenerowany automatycznie">
            <a:extLst>
              <a:ext uri="{FF2B5EF4-FFF2-40B4-BE49-F238E27FC236}">
                <a16:creationId xmlns:a16="http://schemas.microsoft.com/office/drawing/2014/main" id="{6E82E9F8-DC2F-DA14-E9E8-606E46B31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48" y="0"/>
            <a:ext cx="9155303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E113691-5274-3DD4-46C4-F1FB38CE4149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7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597D85-9D4F-BA84-F85F-B0699BE2B3F2}"/>
              </a:ext>
            </a:extLst>
          </p:cNvPr>
          <p:cNvSpPr txBox="1"/>
          <p:nvPr/>
        </p:nvSpPr>
        <p:spPr>
          <a:xfrm>
            <a:off x="8458200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1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1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C1D7F2-2C17-3447-0303-E083E02D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220813_211118.jpg"/>
          <p:cNvPicPr>
            <a:picLocks noChangeAspect="1"/>
          </p:cNvPicPr>
          <p:nvPr/>
        </p:nvPicPr>
        <p:blipFill>
          <a:blip r:embed="rId2"/>
          <a:srcRect t="13183" r="-3" b="4430"/>
          <a:stretch/>
        </p:blipFill>
        <p:spPr>
          <a:xfrm>
            <a:off x="75183" y="1024891"/>
            <a:ext cx="4033312" cy="4430485"/>
          </a:xfrm>
          <a:prstGeom prst="rect">
            <a:avLst/>
          </a:prstGeom>
        </p:spPr>
      </p:pic>
      <p:pic>
        <p:nvPicPr>
          <p:cNvPr id="5" name="Picture 2" descr="20220813_211129.jpg"/>
          <p:cNvPicPr>
            <a:picLocks noChangeAspect="1"/>
          </p:cNvPicPr>
          <p:nvPr/>
        </p:nvPicPr>
        <p:blipFill>
          <a:blip r:embed="rId3"/>
          <a:srcRect t="12401" r="-1" b="5150"/>
          <a:stretch/>
        </p:blipFill>
        <p:spPr>
          <a:xfrm>
            <a:off x="8110237" y="1024891"/>
            <a:ext cx="4030251" cy="4430485"/>
          </a:xfrm>
          <a:prstGeom prst="rect">
            <a:avLst/>
          </a:prstGeom>
        </p:spPr>
      </p:pic>
      <p:pic>
        <p:nvPicPr>
          <p:cNvPr id="4" name="Picture 2" descr="20220813_211124.jpg"/>
          <p:cNvPicPr>
            <a:picLocks noChangeAspect="1"/>
          </p:cNvPicPr>
          <p:nvPr/>
        </p:nvPicPr>
        <p:blipFill>
          <a:blip r:embed="rId4"/>
          <a:srcRect t="8276" b="9526"/>
          <a:stretch/>
        </p:blipFill>
        <p:spPr>
          <a:xfrm>
            <a:off x="4062447" y="1024890"/>
            <a:ext cx="4042481" cy="443048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5B9BFD4-D9E9-F835-EA40-08DC208C9DC4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solidFill>
                  <a:srgbClr val="FF0000"/>
                </a:solidFill>
              </a:rPr>
              <a:t>17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FBE47A5-03FA-D0E5-9503-496456B4C44C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470BD6-9C2D-3CDA-F89B-BD37DE0C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8E9D6-2327-E083-178B-6AEA6AF6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093" y="3043176"/>
            <a:ext cx="8680362" cy="1132258"/>
          </a:xfrm>
        </p:spPr>
        <p:txBody>
          <a:bodyPr/>
          <a:lstStyle/>
          <a:p>
            <a:r>
              <a:rPr lang="pl-PL" err="1"/>
              <a:t>Banjackie</a:t>
            </a:r>
            <a:r>
              <a:rPr lang="pl-PL"/>
              <a:t> Zdjęcie Pięciolecia</a:t>
            </a:r>
          </a:p>
        </p:txBody>
      </p:sp>
    </p:spTree>
    <p:extLst>
      <p:ext uri="{BB962C8B-B14F-4D97-AF65-F5344CB8AC3E}">
        <p14:creationId xmlns:p14="http://schemas.microsoft.com/office/powerpoint/2010/main" val="3481225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rębane ognisko">
            <a:extLst>
              <a:ext uri="{FF2B5EF4-FFF2-40B4-BE49-F238E27FC236}">
                <a16:creationId xmlns:a16="http://schemas.microsoft.com/office/drawing/2014/main" id="{D6126E5D-B491-EAD8-117D-E844A466F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5E899DA-74F8-DD53-F046-349D5B94B37F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3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3E97947-4605-2891-DBBD-961B53647A3A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64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ndemiczne żulowanie opłatkowe">
            <a:extLst>
              <a:ext uri="{FF2B5EF4-FFF2-40B4-BE49-F238E27FC236}">
                <a16:creationId xmlns:a16="http://schemas.microsoft.com/office/drawing/2014/main" id="{0E86E11E-6865-9BE3-F766-7621029E61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4D3B9D9-FDB6-A1FF-6F80-A750681E7A1F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2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8085AE8-1A2C-D263-C0A8-2F02DFCBEC7E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3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be55987a-feca-45b7-a477-31b65bcc09ed">
            <a:extLst>
              <a:ext uri="{FF2B5EF4-FFF2-40B4-BE49-F238E27FC236}">
                <a16:creationId xmlns:a16="http://schemas.microsoft.com/office/drawing/2014/main" id="{27066CC3-4340-AD12-5D96-E631990E54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0F0FF29-FE42-F44F-936C-C10141CF303B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6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BE1115C-49BD-E0A2-86EC-7C9FAEA917A2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1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0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Jęz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74" y="291675"/>
            <a:ext cx="10360152" cy="601768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454ACDFE-34BE-52FE-6973-EF370910A049}"/>
              </a:ext>
            </a:extLst>
          </p:cNvPr>
          <p:cNvSpPr/>
          <p:nvPr/>
        </p:nvSpPr>
        <p:spPr>
          <a:xfrm>
            <a:off x="251139" y="5608749"/>
            <a:ext cx="708338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8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F035C46-C3F5-9EA2-D6AB-4C166C41E5B3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e8935843-7d1c-4f64-8ad9-70bc726a8f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8" y="914400"/>
            <a:ext cx="10360152" cy="582758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5EF1CB5-D833-C91B-9670-D41BE0DCACE4}"/>
              </a:ext>
            </a:extLst>
          </p:cNvPr>
          <p:cNvSpPr/>
          <p:nvPr/>
        </p:nvSpPr>
        <p:spPr>
          <a:xfrm>
            <a:off x="251139" y="5608749"/>
            <a:ext cx="708338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6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5745FED-D553-0416-DE6A-C0B560047EEE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1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EB235-7941-F379-D6BF-2A2D573C4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9394F-BFF4-6F57-0641-B8D4DCD7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475" y="3036736"/>
            <a:ext cx="7926946" cy="1132258"/>
          </a:xfrm>
        </p:spPr>
        <p:txBody>
          <a:bodyPr/>
          <a:lstStyle/>
          <a:p>
            <a:r>
              <a:rPr lang="pl-PL"/>
              <a:t>Najśmieszniejsze zdjęcie</a:t>
            </a:r>
          </a:p>
        </p:txBody>
      </p:sp>
    </p:spTree>
    <p:extLst>
      <p:ext uri="{BB962C8B-B14F-4D97-AF65-F5344CB8AC3E}">
        <p14:creationId xmlns:p14="http://schemas.microsoft.com/office/powerpoint/2010/main" val="149679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BDF17-BF80-31C1-9D50-06FFF0A4B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osoba, Ludzka twarz, ubrania, uśmiech&#10;&#10;Opis wygenerowany automatycznie">
            <a:extLst>
              <a:ext uri="{FF2B5EF4-FFF2-40B4-BE49-F238E27FC236}">
                <a16:creationId xmlns:a16="http://schemas.microsoft.com/office/drawing/2014/main" id="{2ADB496D-DD2F-AD45-5EE1-3B4E58962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54" y="0"/>
            <a:ext cx="3084091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EFE8EBE-23DC-ECEE-9776-43BA129CBAAC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5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116ADE4-F7EC-EA65-6E4B-9D84C27C6E1F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6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07D37-1558-6CB1-0CDD-AE97DE5E9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na wolnym powietrzu, niebo, drzewo, Pojazd lądowy&#10;&#10;Opis wygenerowany automatycznie">
            <a:extLst>
              <a:ext uri="{FF2B5EF4-FFF2-40B4-BE49-F238E27FC236}">
                <a16:creationId xmlns:a16="http://schemas.microsoft.com/office/drawing/2014/main" id="{9482FF7B-DCD8-8306-F0DA-10BC959E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AA09421-386A-3F4A-19FF-46D40BE9BD84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6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7E9FA8C-D9D9-5C15-18CD-78ADABFFE7BE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A11140-311F-09A2-2C70-095B1F0D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osoba, Ludzka twarz, ubrania, małe dziecko&#10;&#10;Opis wygenerowany automatycznie">
            <a:extLst>
              <a:ext uri="{FF2B5EF4-FFF2-40B4-BE49-F238E27FC236}">
                <a16:creationId xmlns:a16="http://schemas.microsoft.com/office/drawing/2014/main" id="{181F5A37-0395-0319-56DF-E04AF6B80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54" y="0"/>
            <a:ext cx="5176099" cy="6905045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121B579-70D1-B06D-FA4F-B1C1D8B325F3}"/>
              </a:ext>
            </a:extLst>
          </p:cNvPr>
          <p:cNvSpPr/>
          <p:nvPr/>
        </p:nvSpPr>
        <p:spPr>
          <a:xfrm>
            <a:off x="251139" y="5608749"/>
            <a:ext cx="1114022" cy="1043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>
                <a:solidFill>
                  <a:srgbClr val="FF0000"/>
                </a:solidFill>
              </a:rPr>
              <a:t>8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F143471-2619-7CDF-A520-A93047987745}"/>
              </a:ext>
            </a:extLst>
          </p:cNvPr>
          <p:cNvSpPr txBox="1"/>
          <p:nvPr/>
        </p:nvSpPr>
        <p:spPr>
          <a:xfrm>
            <a:off x="8469086" y="4942114"/>
            <a:ext cx="176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8069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78</Words>
  <Application>Microsoft Office PowerPoint</Application>
  <PresentationFormat>Panoramiczny</PresentationFormat>
  <Paragraphs>58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Aptos</vt:lpstr>
      <vt:lpstr>Arial</vt:lpstr>
      <vt:lpstr>Neue Haas Grotesk Text Pro</vt:lpstr>
      <vt:lpstr>VanillaVTI</vt:lpstr>
      <vt:lpstr>Banjackie zdjęcie  piątego V-lecia</vt:lpstr>
      <vt:lpstr>Najlepsze selfie</vt:lpstr>
      <vt:lpstr>Prezentacja programu PowerPoint</vt:lpstr>
      <vt:lpstr>Prezentacja programu PowerPoint</vt:lpstr>
      <vt:lpstr>Prezentacja programu PowerPoint</vt:lpstr>
      <vt:lpstr>Najśmieszniejsze zdjęcie</vt:lpstr>
      <vt:lpstr>Prezentacja programu PowerPoint</vt:lpstr>
      <vt:lpstr>Prezentacja programu PowerPoint</vt:lpstr>
      <vt:lpstr>Prezentacja programu PowerPoint</vt:lpstr>
      <vt:lpstr>Prezentacja programu PowerPoint</vt:lpstr>
      <vt:lpstr>Najlepsze zdjęcie z banjackiej podróży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Najlepsze zdjęcie z alkoholem w tle</vt:lpstr>
      <vt:lpstr>Prezentacja programu PowerPoint</vt:lpstr>
      <vt:lpstr>Prezentacja programu PowerPoint</vt:lpstr>
      <vt:lpstr>Prezentacja programu PowerPoint</vt:lpstr>
      <vt:lpstr>Najładniejsze zdjęcie</vt:lpstr>
      <vt:lpstr>Prezentacja programu PowerPoint</vt:lpstr>
      <vt:lpstr>Prezentacja programu PowerPoint</vt:lpstr>
      <vt:lpstr>Prezentacja programu PowerPoint</vt:lpstr>
      <vt:lpstr>Najlepsze zdjęcie sportowe</vt:lpstr>
      <vt:lpstr>Prezentacja programu PowerPoint</vt:lpstr>
      <vt:lpstr>Prezentacja programu PowerPoint</vt:lpstr>
      <vt:lpstr>Prezentacja programu PowerPoint</vt:lpstr>
      <vt:lpstr>Banjackie Zdjęcie Pięciolecia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Przemysław Grudnik</dc:creator>
  <cp:lastModifiedBy>Krzysztof Hełbicki</cp:lastModifiedBy>
  <cp:revision>7</cp:revision>
  <dcterms:created xsi:type="dcterms:W3CDTF">2025-02-22T07:48:42Z</dcterms:created>
  <dcterms:modified xsi:type="dcterms:W3CDTF">2025-02-22T20:15:30Z</dcterms:modified>
</cp:coreProperties>
</file>